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4660"/>
  </p:normalViewPr>
  <p:slideViewPr>
    <p:cSldViewPr snapToGrid="0">
      <p:cViewPr varScale="1">
        <p:scale>
          <a:sx n="69" d="100"/>
          <a:sy n="69" d="100"/>
        </p:scale>
        <p:origin x="77" y="133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nb-NO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nb-NO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CE2C3-BCB4-44A5-B540-84E6BCF7AF82}" type="datetimeFigureOut">
              <a:rPr lang="nb-NO" smtClean="0"/>
              <a:t>20.03.2018</a:t>
            </a:fld>
            <a:endParaRPr lang="nb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03979C-2BEA-48C6-A6FC-0AF59598A579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1273506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b-NO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b-NO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CE2C3-BCB4-44A5-B540-84E6BCF7AF82}" type="datetimeFigureOut">
              <a:rPr lang="nb-NO" smtClean="0"/>
              <a:t>20.03.2018</a:t>
            </a:fld>
            <a:endParaRPr lang="nb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03979C-2BEA-48C6-A6FC-0AF59598A579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0499952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nb-NO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b-NO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CE2C3-BCB4-44A5-B540-84E6BCF7AF82}" type="datetimeFigureOut">
              <a:rPr lang="nb-NO" smtClean="0"/>
              <a:t>20.03.2018</a:t>
            </a:fld>
            <a:endParaRPr lang="nb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03979C-2BEA-48C6-A6FC-0AF59598A579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8430007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b-NO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b-NO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CE2C3-BCB4-44A5-B540-84E6BCF7AF82}" type="datetimeFigureOut">
              <a:rPr lang="nb-NO" smtClean="0"/>
              <a:t>20.03.2018</a:t>
            </a:fld>
            <a:endParaRPr lang="nb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03979C-2BEA-48C6-A6FC-0AF59598A579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7922080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nb-NO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CE2C3-BCB4-44A5-B540-84E6BCF7AF82}" type="datetimeFigureOut">
              <a:rPr lang="nb-NO" smtClean="0"/>
              <a:t>20.03.2018</a:t>
            </a:fld>
            <a:endParaRPr lang="nb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03979C-2BEA-48C6-A6FC-0AF59598A579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7018653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b-NO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b-NO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b-NO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CE2C3-BCB4-44A5-B540-84E6BCF7AF82}" type="datetimeFigureOut">
              <a:rPr lang="nb-NO" smtClean="0"/>
              <a:t>20.03.2018</a:t>
            </a:fld>
            <a:endParaRPr lang="nb-N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03979C-2BEA-48C6-A6FC-0AF59598A579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8133338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b-NO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b-NO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b-NO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CE2C3-BCB4-44A5-B540-84E6BCF7AF82}" type="datetimeFigureOut">
              <a:rPr lang="nb-NO" smtClean="0"/>
              <a:t>20.03.2018</a:t>
            </a:fld>
            <a:endParaRPr lang="nb-NO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03979C-2BEA-48C6-A6FC-0AF59598A579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8952752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b-NO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CE2C3-BCB4-44A5-B540-84E6BCF7AF82}" type="datetimeFigureOut">
              <a:rPr lang="nb-NO" smtClean="0"/>
              <a:t>20.03.2018</a:t>
            </a:fld>
            <a:endParaRPr lang="nb-N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03979C-2BEA-48C6-A6FC-0AF59598A579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8489830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CE2C3-BCB4-44A5-B540-84E6BCF7AF82}" type="datetimeFigureOut">
              <a:rPr lang="nb-NO" smtClean="0"/>
              <a:t>20.03.2018</a:t>
            </a:fld>
            <a:endParaRPr lang="nb-NO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03979C-2BEA-48C6-A6FC-0AF59598A579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6302513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nb-NO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b-NO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CE2C3-BCB4-44A5-B540-84E6BCF7AF82}" type="datetimeFigureOut">
              <a:rPr lang="nb-NO" smtClean="0"/>
              <a:t>20.03.2018</a:t>
            </a:fld>
            <a:endParaRPr lang="nb-N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03979C-2BEA-48C6-A6FC-0AF59598A579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0679590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nb-NO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b-NO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CE2C3-BCB4-44A5-B540-84E6BCF7AF82}" type="datetimeFigureOut">
              <a:rPr lang="nb-NO" smtClean="0"/>
              <a:t>20.03.2018</a:t>
            </a:fld>
            <a:endParaRPr lang="nb-N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03979C-2BEA-48C6-A6FC-0AF59598A579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8933556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nb-NO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b-NO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9CE2C3-BCB4-44A5-B540-84E6BCF7AF82}" type="datetimeFigureOut">
              <a:rPr lang="nb-NO" smtClean="0"/>
              <a:t>20.03.2018</a:t>
            </a:fld>
            <a:endParaRPr lang="nb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03979C-2BEA-48C6-A6FC-0AF59598A579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3184413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microsoft.com/office/2007/relationships/hdphoto" Target="../media/hdphoto6.wdp"/><Relationship Id="rId18" Type="http://schemas.openxmlformats.org/officeDocument/2006/relationships/image" Target="../media/image9.png"/><Relationship Id="rId26" Type="http://schemas.openxmlformats.org/officeDocument/2006/relationships/image" Target="../media/image13.png"/><Relationship Id="rId3" Type="http://schemas.microsoft.com/office/2007/relationships/hdphoto" Target="../media/hdphoto1.wdp"/><Relationship Id="rId21" Type="http://schemas.microsoft.com/office/2007/relationships/hdphoto" Target="../media/hdphoto10.wdp"/><Relationship Id="rId34" Type="http://schemas.openxmlformats.org/officeDocument/2006/relationships/image" Target="../media/image17.png"/><Relationship Id="rId7" Type="http://schemas.microsoft.com/office/2007/relationships/hdphoto" Target="../media/hdphoto3.wdp"/><Relationship Id="rId12" Type="http://schemas.openxmlformats.org/officeDocument/2006/relationships/image" Target="../media/image6.png"/><Relationship Id="rId17" Type="http://schemas.microsoft.com/office/2007/relationships/hdphoto" Target="../media/hdphoto8.wdp"/><Relationship Id="rId25" Type="http://schemas.microsoft.com/office/2007/relationships/hdphoto" Target="../media/hdphoto12.wdp"/><Relationship Id="rId33" Type="http://schemas.microsoft.com/office/2007/relationships/hdphoto" Target="../media/hdphoto16.wdp"/><Relationship Id="rId2" Type="http://schemas.openxmlformats.org/officeDocument/2006/relationships/image" Target="../media/image1.png"/><Relationship Id="rId16" Type="http://schemas.openxmlformats.org/officeDocument/2006/relationships/image" Target="../media/image8.png"/><Relationship Id="rId20" Type="http://schemas.openxmlformats.org/officeDocument/2006/relationships/image" Target="../media/image10.png"/><Relationship Id="rId29" Type="http://schemas.microsoft.com/office/2007/relationships/hdphoto" Target="../media/hdphoto14.wdp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microsoft.com/office/2007/relationships/hdphoto" Target="../media/hdphoto5.wdp"/><Relationship Id="rId24" Type="http://schemas.openxmlformats.org/officeDocument/2006/relationships/image" Target="../media/image12.png"/><Relationship Id="rId32" Type="http://schemas.openxmlformats.org/officeDocument/2006/relationships/image" Target="../media/image16.png"/><Relationship Id="rId37" Type="http://schemas.microsoft.com/office/2007/relationships/hdphoto" Target="../media/hdphoto18.wdp"/><Relationship Id="rId5" Type="http://schemas.microsoft.com/office/2007/relationships/hdphoto" Target="../media/hdphoto2.wdp"/><Relationship Id="rId15" Type="http://schemas.microsoft.com/office/2007/relationships/hdphoto" Target="../media/hdphoto7.wdp"/><Relationship Id="rId23" Type="http://schemas.microsoft.com/office/2007/relationships/hdphoto" Target="../media/hdphoto11.wdp"/><Relationship Id="rId28" Type="http://schemas.openxmlformats.org/officeDocument/2006/relationships/image" Target="../media/image14.png"/><Relationship Id="rId36" Type="http://schemas.openxmlformats.org/officeDocument/2006/relationships/image" Target="../media/image18.png"/><Relationship Id="rId10" Type="http://schemas.openxmlformats.org/officeDocument/2006/relationships/image" Target="../media/image5.png"/><Relationship Id="rId19" Type="http://schemas.microsoft.com/office/2007/relationships/hdphoto" Target="../media/hdphoto9.wdp"/><Relationship Id="rId31" Type="http://schemas.microsoft.com/office/2007/relationships/hdphoto" Target="../media/hdphoto15.wdp"/><Relationship Id="rId4" Type="http://schemas.openxmlformats.org/officeDocument/2006/relationships/image" Target="../media/image2.png"/><Relationship Id="rId9" Type="http://schemas.microsoft.com/office/2007/relationships/hdphoto" Target="../media/hdphoto4.wdp"/><Relationship Id="rId14" Type="http://schemas.openxmlformats.org/officeDocument/2006/relationships/image" Target="../media/image7.png"/><Relationship Id="rId22" Type="http://schemas.openxmlformats.org/officeDocument/2006/relationships/image" Target="../media/image11.png"/><Relationship Id="rId27" Type="http://schemas.microsoft.com/office/2007/relationships/hdphoto" Target="../media/hdphoto13.wdp"/><Relationship Id="rId30" Type="http://schemas.openxmlformats.org/officeDocument/2006/relationships/image" Target="../media/image15.png"/><Relationship Id="rId35" Type="http://schemas.microsoft.com/office/2007/relationships/hdphoto" Target="../media/hdphoto17.wdp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microsoft.com/office/2007/relationships/hdphoto" Target="../media/hdphoto6.wdp"/><Relationship Id="rId18" Type="http://schemas.openxmlformats.org/officeDocument/2006/relationships/image" Target="../media/image9.png"/><Relationship Id="rId26" Type="http://schemas.openxmlformats.org/officeDocument/2006/relationships/image" Target="../media/image13.png"/><Relationship Id="rId3" Type="http://schemas.microsoft.com/office/2007/relationships/hdphoto" Target="../media/hdphoto1.wdp"/><Relationship Id="rId21" Type="http://schemas.microsoft.com/office/2007/relationships/hdphoto" Target="../media/hdphoto10.wdp"/><Relationship Id="rId34" Type="http://schemas.openxmlformats.org/officeDocument/2006/relationships/image" Target="../media/image17.png"/><Relationship Id="rId7" Type="http://schemas.microsoft.com/office/2007/relationships/hdphoto" Target="../media/hdphoto3.wdp"/><Relationship Id="rId12" Type="http://schemas.openxmlformats.org/officeDocument/2006/relationships/image" Target="../media/image6.png"/><Relationship Id="rId17" Type="http://schemas.microsoft.com/office/2007/relationships/hdphoto" Target="../media/hdphoto8.wdp"/><Relationship Id="rId25" Type="http://schemas.microsoft.com/office/2007/relationships/hdphoto" Target="../media/hdphoto12.wdp"/><Relationship Id="rId33" Type="http://schemas.microsoft.com/office/2007/relationships/hdphoto" Target="../media/hdphoto16.wdp"/><Relationship Id="rId38" Type="http://schemas.openxmlformats.org/officeDocument/2006/relationships/image" Target="../media/image19.png"/><Relationship Id="rId2" Type="http://schemas.openxmlformats.org/officeDocument/2006/relationships/image" Target="../media/image1.png"/><Relationship Id="rId16" Type="http://schemas.openxmlformats.org/officeDocument/2006/relationships/image" Target="../media/image8.png"/><Relationship Id="rId20" Type="http://schemas.openxmlformats.org/officeDocument/2006/relationships/image" Target="../media/image10.png"/><Relationship Id="rId29" Type="http://schemas.microsoft.com/office/2007/relationships/hdphoto" Target="../media/hdphoto14.wd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11" Type="http://schemas.microsoft.com/office/2007/relationships/hdphoto" Target="../media/hdphoto5.wdp"/><Relationship Id="rId24" Type="http://schemas.openxmlformats.org/officeDocument/2006/relationships/image" Target="../media/image12.png"/><Relationship Id="rId32" Type="http://schemas.openxmlformats.org/officeDocument/2006/relationships/image" Target="../media/image16.png"/><Relationship Id="rId37" Type="http://schemas.microsoft.com/office/2007/relationships/hdphoto" Target="../media/hdphoto18.wdp"/><Relationship Id="rId5" Type="http://schemas.microsoft.com/office/2007/relationships/hdphoto" Target="../media/hdphoto2.wdp"/><Relationship Id="rId15" Type="http://schemas.microsoft.com/office/2007/relationships/hdphoto" Target="../media/hdphoto7.wdp"/><Relationship Id="rId23" Type="http://schemas.microsoft.com/office/2007/relationships/hdphoto" Target="../media/hdphoto11.wdp"/><Relationship Id="rId28" Type="http://schemas.openxmlformats.org/officeDocument/2006/relationships/image" Target="../media/image14.png"/><Relationship Id="rId36" Type="http://schemas.openxmlformats.org/officeDocument/2006/relationships/image" Target="../media/image18.png"/><Relationship Id="rId10" Type="http://schemas.openxmlformats.org/officeDocument/2006/relationships/image" Target="../media/image5.png"/><Relationship Id="rId19" Type="http://schemas.microsoft.com/office/2007/relationships/hdphoto" Target="../media/hdphoto9.wdp"/><Relationship Id="rId31" Type="http://schemas.microsoft.com/office/2007/relationships/hdphoto" Target="../media/hdphoto15.wdp"/><Relationship Id="rId4" Type="http://schemas.openxmlformats.org/officeDocument/2006/relationships/image" Target="../media/image2.png"/><Relationship Id="rId9" Type="http://schemas.microsoft.com/office/2007/relationships/hdphoto" Target="../media/hdphoto4.wdp"/><Relationship Id="rId14" Type="http://schemas.openxmlformats.org/officeDocument/2006/relationships/image" Target="../media/image7.png"/><Relationship Id="rId22" Type="http://schemas.openxmlformats.org/officeDocument/2006/relationships/image" Target="../media/image11.png"/><Relationship Id="rId27" Type="http://schemas.microsoft.com/office/2007/relationships/hdphoto" Target="../media/hdphoto13.wdp"/><Relationship Id="rId30" Type="http://schemas.openxmlformats.org/officeDocument/2006/relationships/image" Target="../media/image15.png"/><Relationship Id="rId35" Type="http://schemas.microsoft.com/office/2007/relationships/hdphoto" Target="../media/hdphoto17.wdp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microsoft.com/office/2007/relationships/hdphoto" Target="../media/hdphoto6.wdp"/><Relationship Id="rId18" Type="http://schemas.openxmlformats.org/officeDocument/2006/relationships/image" Target="../media/image9.png"/><Relationship Id="rId26" Type="http://schemas.openxmlformats.org/officeDocument/2006/relationships/image" Target="../media/image14.png"/><Relationship Id="rId3" Type="http://schemas.microsoft.com/office/2007/relationships/hdphoto" Target="../media/hdphoto1.wdp"/><Relationship Id="rId21" Type="http://schemas.microsoft.com/office/2007/relationships/hdphoto" Target="../media/hdphoto11.wdp"/><Relationship Id="rId7" Type="http://schemas.microsoft.com/office/2007/relationships/hdphoto" Target="../media/hdphoto3.wdp"/><Relationship Id="rId12" Type="http://schemas.openxmlformats.org/officeDocument/2006/relationships/image" Target="../media/image6.png"/><Relationship Id="rId17" Type="http://schemas.microsoft.com/office/2007/relationships/hdphoto" Target="../media/hdphoto8.wdp"/><Relationship Id="rId25" Type="http://schemas.microsoft.com/office/2007/relationships/hdphoto" Target="../media/hdphoto13.wdp"/><Relationship Id="rId2" Type="http://schemas.openxmlformats.org/officeDocument/2006/relationships/image" Target="../media/image1.png"/><Relationship Id="rId16" Type="http://schemas.openxmlformats.org/officeDocument/2006/relationships/image" Target="../media/image8.png"/><Relationship Id="rId20" Type="http://schemas.openxmlformats.org/officeDocument/2006/relationships/image" Target="../media/image11.png"/><Relationship Id="rId29" Type="http://schemas.microsoft.com/office/2007/relationships/hdphoto" Target="../media/hdphoto15.wd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11" Type="http://schemas.microsoft.com/office/2007/relationships/hdphoto" Target="../media/hdphoto5.wdp"/><Relationship Id="rId24" Type="http://schemas.openxmlformats.org/officeDocument/2006/relationships/image" Target="../media/image13.png"/><Relationship Id="rId32" Type="http://schemas.openxmlformats.org/officeDocument/2006/relationships/image" Target="../media/image19.png"/><Relationship Id="rId5" Type="http://schemas.microsoft.com/office/2007/relationships/hdphoto" Target="../media/hdphoto2.wdp"/><Relationship Id="rId15" Type="http://schemas.microsoft.com/office/2007/relationships/hdphoto" Target="../media/hdphoto7.wdp"/><Relationship Id="rId23" Type="http://schemas.microsoft.com/office/2007/relationships/hdphoto" Target="../media/hdphoto12.wdp"/><Relationship Id="rId28" Type="http://schemas.openxmlformats.org/officeDocument/2006/relationships/image" Target="../media/image15.png"/><Relationship Id="rId10" Type="http://schemas.openxmlformats.org/officeDocument/2006/relationships/image" Target="../media/image5.png"/><Relationship Id="rId19" Type="http://schemas.microsoft.com/office/2007/relationships/hdphoto" Target="../media/hdphoto9.wdp"/><Relationship Id="rId31" Type="http://schemas.microsoft.com/office/2007/relationships/hdphoto" Target="../media/hdphoto18.wdp"/><Relationship Id="rId4" Type="http://schemas.openxmlformats.org/officeDocument/2006/relationships/image" Target="../media/image2.png"/><Relationship Id="rId9" Type="http://schemas.microsoft.com/office/2007/relationships/hdphoto" Target="../media/hdphoto4.wdp"/><Relationship Id="rId14" Type="http://schemas.openxmlformats.org/officeDocument/2006/relationships/image" Target="../media/image7.png"/><Relationship Id="rId22" Type="http://schemas.openxmlformats.org/officeDocument/2006/relationships/image" Target="../media/image12.png"/><Relationship Id="rId27" Type="http://schemas.microsoft.com/office/2007/relationships/hdphoto" Target="../media/hdphoto14.wdp"/><Relationship Id="rId30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2" Type="http://schemas.openxmlformats.org/officeDocument/2006/relationships/image" Target="../media/image20.png"/><Relationship Id="rId16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5" Type="http://schemas.openxmlformats.org/officeDocument/2006/relationships/image" Target="../media/image3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Relationship Id="rId1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649" b="96875" l="6348" r="89860">
                        <a14:foregroundMark x1="47733" y1="63889" x2="47980" y2="66753"/>
                        <a14:foregroundMark x1="48805" y1="70399" x2="48640" y2="68490"/>
                        <a14:foregroundMark x1="48228" y1="68056" x2="48228" y2="6805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430007" y="2230159"/>
            <a:ext cx="3128126" cy="297081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881" b="89982" l="9903" r="92573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760068" y="2144032"/>
            <a:ext cx="2589670" cy="253700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854" b="94069" l="3610" r="91095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917632" y="1918436"/>
            <a:ext cx="2389500" cy="310261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381" b="99106" l="7918" r="89805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378553" y="-186940"/>
            <a:ext cx="2010640" cy="268448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3922" b="98039" l="2199" r="97234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55254" y="2223345"/>
            <a:ext cx="3969276" cy="215354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3306" b="97500" l="713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7076" y="3993154"/>
            <a:ext cx="2032970" cy="299392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0" b="96322" l="9939" r="89985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10802" y="4479480"/>
            <a:ext cx="2747198" cy="239854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1313" b="97980" l="0" r="98088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24598" y="4611385"/>
            <a:ext cx="3248506" cy="227763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1388" b="97780" l="4120" r="93352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144938" y="4449697"/>
            <a:ext cx="2331640" cy="236002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ackgroundRemoval t="198" b="99604" l="0" r="99506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725351" y="4399915"/>
            <a:ext cx="1995726" cy="248910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22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backgroundRemoval t="1061" b="96239" l="1096" r="9761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29311" y="54200"/>
            <a:ext cx="2191386" cy="226341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24"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backgroundRemoval t="4893" b="98573" l="1408" r="98151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33998" y="-65934"/>
            <a:ext cx="2622614" cy="226477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26">
            <a:extLst>
              <a:ext uri="{BEBA8EAE-BF5A-486C-A8C5-ECC9F3942E4B}">
                <a14:imgProps xmlns:a14="http://schemas.microsoft.com/office/drawing/2010/main">
                  <a14:imgLayer r:embed="rId27">
                    <a14:imgEffect>
                      <a14:backgroundRemoval t="5020" b="98275" l="7333" r="91605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49875"/>
            <a:ext cx="1901110" cy="2575892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28">
            <a:extLst>
              <a:ext uri="{BEBA8EAE-BF5A-486C-A8C5-ECC9F3942E4B}">
                <a14:imgProps xmlns:a14="http://schemas.microsoft.com/office/drawing/2010/main">
                  <a14:imgLayer r:embed="rId29">
                    <a14:imgEffect>
                      <a14:backgroundRemoval t="1211" b="97982" l="761" r="97633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86520" y="-17492"/>
            <a:ext cx="2800034" cy="234559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0">
            <a:extLst>
              <a:ext uri="{BEBA8EAE-BF5A-486C-A8C5-ECC9F3942E4B}">
                <a14:imgProps xmlns:a14="http://schemas.microsoft.com/office/drawing/2010/main">
                  <a14:imgLayer r:embed="rId31">
                    <a14:imgEffect>
                      <a14:backgroundRemoval t="5759" b="97295" l="3879" r="98297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756177" y="-69018"/>
            <a:ext cx="1992674" cy="2160458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32">
            <a:extLst>
              <a:ext uri="{BEBA8EAE-BF5A-486C-A8C5-ECC9F3942E4B}">
                <a14:imgProps xmlns:a14="http://schemas.microsoft.com/office/drawing/2010/main">
                  <a14:imgLayer r:embed="rId33">
                    <a14:imgEffect>
                      <a14:backgroundRemoval t="3575" b="96975" l="6616" r="90034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725351" y="2236638"/>
            <a:ext cx="2759710" cy="2521644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4">
            <a:extLst>
              <a:ext uri="{BEBA8EAE-BF5A-486C-A8C5-ECC9F3942E4B}">
                <a14:imgProps xmlns:a14="http://schemas.microsoft.com/office/drawing/2010/main">
                  <a14:imgLayer r:embed="rId35">
                    <a14:imgEffect>
                      <a14:backgroundRemoval t="2093" b="97452" l="8168" r="93282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99131" y="117504"/>
            <a:ext cx="2944232" cy="2470008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6">
            <a:extLst>
              <a:ext uri="{BEBA8EAE-BF5A-486C-A8C5-ECC9F3942E4B}">
                <a14:imgProps xmlns:a14="http://schemas.microsoft.com/office/drawing/2010/main">
                  <a14:imgLayer r:embed="rId37">
                    <a14:imgEffect>
                      <a14:backgroundRemoval t="4450" b="96487" l="871" r="93106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12717" y="-276906"/>
            <a:ext cx="4064442" cy="2518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8975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649" b="96875" l="6348" r="89860">
                        <a14:foregroundMark x1="47733" y1="63889" x2="47980" y2="66753"/>
                        <a14:foregroundMark x1="48805" y1="70399" x2="48640" y2="68490"/>
                        <a14:foregroundMark x1="48228" y1="68056" x2="48228" y2="6805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637872" y="4481414"/>
            <a:ext cx="2554128" cy="242568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881" b="89982" l="9903" r="92573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482395" y="3366588"/>
            <a:ext cx="2114476" cy="207147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854" b="94069" l="3610" r="91095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26846" y="3096412"/>
            <a:ext cx="1951036" cy="253329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381" b="99106" l="7918" r="89805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563025" y="59356"/>
            <a:ext cx="1641696" cy="219189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3922" b="98039" l="2199" r="97234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6242" y="2019748"/>
            <a:ext cx="3240932" cy="175837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3306" b="97500" l="713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24912" y="3514114"/>
            <a:ext cx="1659928" cy="244455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0" b="96322" l="9939" r="89985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59266" y="4820353"/>
            <a:ext cx="2243098" cy="195842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1313" b="97980" l="0" r="98088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08378" y="5090176"/>
            <a:ext cx="2652420" cy="18597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1388" b="97780" l="4120" r="93352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21760" y="4963141"/>
            <a:ext cx="1903794" cy="192696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ackgroundRemoval t="198" b="99604" l="0" r="99506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770622" y="4825634"/>
            <a:ext cx="1629520" cy="203236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22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backgroundRemoval t="1061" b="96239" l="1096" r="9761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630366" y="261863"/>
            <a:ext cx="1789276" cy="1848088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24"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backgroundRemoval t="4893" b="98573" l="1408" r="98151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97270" y="218614"/>
            <a:ext cx="2141376" cy="1849198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26">
            <a:extLst>
              <a:ext uri="{BEBA8EAE-BF5A-486C-A8C5-ECC9F3942E4B}">
                <a14:imgProps xmlns:a14="http://schemas.microsoft.com/office/drawing/2010/main">
                  <a14:imgLayer r:embed="rId27">
                    <a14:imgEffect>
                      <a14:backgroundRemoval t="5020" b="98275" l="7333" r="91605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2750" y="14839"/>
            <a:ext cx="1552266" cy="2103228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28">
            <a:extLst>
              <a:ext uri="{BEBA8EAE-BF5A-486C-A8C5-ECC9F3942E4B}">
                <a14:imgProps xmlns:a14="http://schemas.microsoft.com/office/drawing/2010/main">
                  <a14:imgLayer r:embed="rId29">
                    <a14:imgEffect>
                      <a14:backgroundRemoval t="1211" b="97982" l="761" r="97633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943417" y="197711"/>
            <a:ext cx="2286240" cy="1915184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0">
            <a:extLst>
              <a:ext uri="{BEBA8EAE-BF5A-486C-A8C5-ECC9F3942E4B}">
                <a14:imgProps xmlns:a14="http://schemas.microsoft.com/office/drawing/2010/main">
                  <a14:imgLayer r:embed="rId31">
                    <a14:imgEffect>
                      <a14:backgroundRemoval t="5759" b="97295" l="3879" r="98297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741791" y="197711"/>
            <a:ext cx="1627028" cy="1764024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32">
            <a:extLst>
              <a:ext uri="{BEBA8EAE-BF5A-486C-A8C5-ECC9F3942E4B}">
                <a14:imgProps xmlns:a14="http://schemas.microsoft.com/office/drawing/2010/main">
                  <a14:imgLayer r:embed="rId33">
                    <a14:imgEffect>
                      <a14:backgroundRemoval t="3575" b="96975" l="6616" r="90034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257215" y="2304126"/>
            <a:ext cx="2253316" cy="2058934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4">
            <a:extLst>
              <a:ext uri="{BEBA8EAE-BF5A-486C-A8C5-ECC9F3942E4B}">
                <a14:imgProps xmlns:a14="http://schemas.microsoft.com/office/drawing/2010/main">
                  <a14:imgLayer r:embed="rId35">
                    <a14:imgEffect>
                      <a14:backgroundRemoval t="2093" b="97452" l="8168" r="93282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448125" y="1995573"/>
            <a:ext cx="2403978" cy="2016772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6">
            <a:extLst>
              <a:ext uri="{BEBA8EAE-BF5A-486C-A8C5-ECC9F3942E4B}">
                <a14:imgProps xmlns:a14="http://schemas.microsoft.com/office/drawing/2010/main">
                  <a14:imgLayer r:embed="rId37">
                    <a14:imgEffect>
                      <a14:backgroundRemoval t="4450" b="96487" l="871" r="93106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113288" y="2679704"/>
            <a:ext cx="3318634" cy="2056686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6496" y="1678877"/>
            <a:ext cx="2727250" cy="2121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9375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649" b="96875" l="6348" r="89860">
                        <a14:foregroundMark x1="47733" y1="63889" x2="47980" y2="66753"/>
                        <a14:foregroundMark x1="48805" y1="70399" x2="48640" y2="68490"/>
                        <a14:foregroundMark x1="48228" y1="68056" x2="48228" y2="6805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637872" y="4481414"/>
            <a:ext cx="2554128" cy="242568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881" b="89982" l="9903" r="92573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55761" y="2986142"/>
            <a:ext cx="2114476" cy="207147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854" b="94069" l="3610" r="91095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77329" y="1884288"/>
            <a:ext cx="1951036" cy="253329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381" b="99106" l="7918" r="89805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563025" y="59356"/>
            <a:ext cx="1641696" cy="219189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3922" b="98039" l="2199" r="97234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6242" y="2019748"/>
            <a:ext cx="3240932" cy="175837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3306" b="97500" l="713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24912" y="3514114"/>
            <a:ext cx="1659928" cy="244455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0" b="96322" l="9939" r="89985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89100" y="4789758"/>
            <a:ext cx="2243098" cy="195842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1313" b="97980" l="0" r="98088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715755" y="4963027"/>
            <a:ext cx="2652420" cy="18597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1388" b="97780" l="4120" r="93352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392317" y="4789758"/>
            <a:ext cx="1903794" cy="1926968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ackgroundRemoval t="1061" b="96239" l="1096" r="9761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630366" y="261863"/>
            <a:ext cx="1789276" cy="1848088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22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backgroundRemoval t="4893" b="98573" l="1408" r="98151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97270" y="218614"/>
            <a:ext cx="2141376" cy="1849198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24"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backgroundRemoval t="5020" b="98275" l="7333" r="91605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2750" y="14839"/>
            <a:ext cx="1552266" cy="2103228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26">
            <a:extLst>
              <a:ext uri="{BEBA8EAE-BF5A-486C-A8C5-ECC9F3942E4B}">
                <a14:imgProps xmlns:a14="http://schemas.microsoft.com/office/drawing/2010/main">
                  <a14:imgLayer r:embed="rId27">
                    <a14:imgEffect>
                      <a14:backgroundRemoval t="1211" b="97982" l="761" r="97633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943417" y="197711"/>
            <a:ext cx="2286240" cy="1915184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28">
            <a:extLst>
              <a:ext uri="{BEBA8EAE-BF5A-486C-A8C5-ECC9F3942E4B}">
                <a14:imgProps xmlns:a14="http://schemas.microsoft.com/office/drawing/2010/main">
                  <a14:imgLayer r:embed="rId29">
                    <a14:imgEffect>
                      <a14:backgroundRemoval t="5759" b="97295" l="3879" r="98297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741791" y="197711"/>
            <a:ext cx="1627028" cy="1764024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0">
            <a:extLst>
              <a:ext uri="{BEBA8EAE-BF5A-486C-A8C5-ECC9F3942E4B}">
                <a14:imgProps xmlns:a14="http://schemas.microsoft.com/office/drawing/2010/main">
                  <a14:imgLayer r:embed="rId31">
                    <a14:imgEffect>
                      <a14:backgroundRemoval t="4450" b="96487" l="871" r="93106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954000" y="2267339"/>
            <a:ext cx="3318634" cy="2056686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8175" y="2390480"/>
            <a:ext cx="2727250" cy="2121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3543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9630" y="181462"/>
            <a:ext cx="8663402" cy="6495076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630936" y="301752"/>
            <a:ext cx="1048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Subject</a:t>
            </a:r>
            <a:r>
              <a:rPr lang="de-DE" dirty="0" smtClean="0"/>
              <a:t> 3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7067" y="2496312"/>
            <a:ext cx="980470" cy="932688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4202" y="2377440"/>
            <a:ext cx="857388" cy="841248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2160" y="1539115"/>
            <a:ext cx="1136362" cy="884045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7136" y="1539115"/>
            <a:ext cx="919861" cy="769883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8333" y="1981137"/>
            <a:ext cx="620194" cy="626672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6572" y="905648"/>
            <a:ext cx="659542" cy="894186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6734" y="3566327"/>
            <a:ext cx="1077200" cy="585758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5554" y="3493717"/>
            <a:ext cx="761018" cy="658368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0011" y="4216802"/>
            <a:ext cx="686052" cy="707014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6449" y="4263153"/>
            <a:ext cx="814970" cy="71197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4415" y="4570309"/>
            <a:ext cx="704908" cy="103937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1050" y="3969209"/>
            <a:ext cx="675064" cy="87655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3868" y="2371562"/>
            <a:ext cx="1484032" cy="920278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2827" y="3539008"/>
            <a:ext cx="886746" cy="621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765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</Words>
  <Application>Microsoft Office PowerPoint</Application>
  <PresentationFormat>Widescreen</PresentationFormat>
  <Paragraphs>1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>NTNU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ucbtga0@live.ucl.ac.uk</dc:creator>
  <cp:lastModifiedBy>ucbtga0@live.ucl.ac.uk</cp:lastModifiedBy>
  <cp:revision>17</cp:revision>
  <dcterms:created xsi:type="dcterms:W3CDTF">2018-02-27T10:09:53Z</dcterms:created>
  <dcterms:modified xsi:type="dcterms:W3CDTF">2018-03-21T19:22:15Z</dcterms:modified>
</cp:coreProperties>
</file>